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79232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2-7, күндіз күші 9-14 м/с. Ауа температурасы түнде 5-7, күндіз 18-20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9794" y="220692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3854209211"/>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Дайындаған:Бухтоярова Л.А.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24770</TotalTime>
  <Words>683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4672</cp:revision>
  <cp:lastPrinted>2021-07-01T03:56:27Z</cp:lastPrinted>
  <dcterms:created xsi:type="dcterms:W3CDTF">2018-03-27T06:03:00Z</dcterms:created>
  <dcterms:modified xsi:type="dcterms:W3CDTF">2026-05-03T06:57:43Z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